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FD0E-CCEF-4950-BBD2-0D7D17B56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2EFDF1-B22F-4837-B5F3-03C8C07A6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41F7B-93A2-49D4-BD5B-801B57128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7649-C189-40A9-865B-9C2773DB2B1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52292-DADC-4482-824E-A06770F68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6770E-C101-4B12-870C-13CED2CCC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DFC6-0DEC-45D4-9BF5-B38EB6CF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1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435D8-1A51-44D2-AE63-6DAF69C4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FEB50-1BD4-49EF-8757-40EF73243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708C3-118D-49E4-9B4B-A2DD7CE8E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7649-C189-40A9-865B-9C2773DB2B1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D2D2C-DB60-424A-99ED-CF608F196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7C3E8-243A-403D-AC31-F6CF1535C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DFC6-0DEC-45D4-9BF5-B38EB6CF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F01745-941B-46EE-8FC7-047AD29EA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62365-7AB2-4FDD-9AD1-B575DBCB4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82A9A-CBD0-4130-9AD8-8B2EF236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7649-C189-40A9-865B-9C2773DB2B1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411F7-70F9-4CE1-9FA8-B6EB3787F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4F918-7DE0-422F-8D6A-2DE3A778F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DFC6-0DEC-45D4-9BF5-B38EB6CF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6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79C81-16CE-421A-B156-228C3F937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BAC93-7C64-428A-B93C-CE8320FFA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B1502-DB9B-42C4-BFCB-F2913EB50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7649-C189-40A9-865B-9C2773DB2B1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CEE9B-E1D6-4F11-A5F7-151754A1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1A5EC-98A3-4CE1-991D-DA0F82392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DFC6-0DEC-45D4-9BF5-B38EB6CF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9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66AFB-FD4F-465F-A454-1E0EBDB0A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3B079-4D39-49AD-BB1A-47B696913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87FF9-C2D0-4EE1-BFB7-09704D63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7649-C189-40A9-865B-9C2773DB2B1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1D3AE-DF50-451A-A871-47658DF2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97ECC-489B-40D7-8C13-DBE68EF12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DFC6-0DEC-45D4-9BF5-B38EB6CF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6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0E212-9EA0-43C0-AC79-941BB7E74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E1321-0A3D-437F-A9C5-A7C0398BE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2E9A50-5F50-4AE1-A006-CA842C070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2570C-C831-4D6E-95F4-094B19358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7649-C189-40A9-865B-9C2773DB2B1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6377B-5354-4245-BD58-5EBE4E27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C8A1A-4F83-4799-88C7-B2442ACBC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DFC6-0DEC-45D4-9BF5-B38EB6CF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9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8023F-E135-4FDC-9904-83A476C3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CFAB0-6B63-48DA-9AAA-EF4653E14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294FB-7DF0-4035-9FE1-A9C60CF04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BBD7FF-4EC8-4BB4-81FA-619FC972F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DD1801-9FD1-4876-8A02-9C851B35F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008740-D7D6-4020-A27C-67F35103A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7649-C189-40A9-865B-9C2773DB2B1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5E20C-C67A-4C62-9A50-6BC50A4E1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531F56-2B9C-4316-9453-FE8DE5D38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DFC6-0DEC-45D4-9BF5-B38EB6CF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3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21741-F113-4080-B58A-D7BBAB348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D1948F-A34A-4778-8416-86A159B4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7649-C189-40A9-865B-9C2773DB2B1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08A0C-E6E5-4EBB-A9CA-0DB70C67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C3BBE-C0D7-4C8A-A1C6-EC89256F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DFC6-0DEC-45D4-9BF5-B38EB6CF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2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80F4BC-E65D-4AE0-A45B-A54BCEDBD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7649-C189-40A9-865B-9C2773DB2B1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BE74B5-58F5-414B-8C95-6DD6D096F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3D516-D8B5-4C7D-83E3-D7881828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DFC6-0DEC-45D4-9BF5-B38EB6CF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2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1A01-2CF1-4ED4-9690-13D9490B5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4A9CA-D4BF-44E9-B689-6EC99BBA8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9CFFD-6FBC-4E10-828A-621F42A56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EF0E-5F4B-4473-843B-5C140F2FA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7649-C189-40A9-865B-9C2773DB2B1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3A61A-8C00-455C-BD0E-A188CDFE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60BC0-1466-4373-A161-CFF045A6A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DFC6-0DEC-45D4-9BF5-B38EB6CF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7D341-668F-495A-9415-1730C39E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758A1E-BDF6-4C23-BB3E-9515FB20A3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FE9C2-FFD2-48E3-9845-ECAEF5D45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74AE5-61D9-472A-9199-3809F0625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7649-C189-40A9-865B-9C2773DB2B1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E9FE0-D0B9-4DD4-86AF-9DC0C6A31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D464B-09F1-4005-AC1B-9772C3CA3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DFC6-0DEC-45D4-9BF5-B38EB6CF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1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A5DC3-D469-4BA4-B23F-4D90938E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0C0EC-E17D-4D57-AB32-0F81F4894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D2087-5E3E-4A91-AC5C-E51D3D315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37649-C189-40A9-865B-9C2773DB2B1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13E91-2600-41AA-8BC0-17EAEFE15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CE74C-7E4B-4583-8CC7-277645485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DDFC6-0DEC-45D4-9BF5-B38EB6CF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8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ornado on a field">
            <a:extLst>
              <a:ext uri="{FF2B5EF4-FFF2-40B4-BE49-F238E27FC236}">
                <a16:creationId xmlns:a16="http://schemas.microsoft.com/office/drawing/2014/main" id="{C1E3A839-B28A-4DFF-9B3C-3C4507848E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8" b="49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67783-F93D-4B33-9835-2962B5042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1695576"/>
            <a:ext cx="8652938" cy="2857191"/>
          </a:xfrm>
        </p:spPr>
        <p:txBody>
          <a:bodyPr anchor="ctr">
            <a:normAutofit/>
          </a:bodyPr>
          <a:lstStyle/>
          <a:p>
            <a:r>
              <a:rPr lang="en-US" sz="6200">
                <a:latin typeface="Helvetica" panose="020B0604020202020204" pitchFamily="34" charset="0"/>
                <a:cs typeface="Helvetica" panose="020B0604020202020204" pitchFamily="34" charset="0"/>
              </a:rPr>
              <a:t>Texas Emerging Emergency Managers (TEEM)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858881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usiness handshake">
            <a:extLst>
              <a:ext uri="{FF2B5EF4-FFF2-40B4-BE49-F238E27FC236}">
                <a16:creationId xmlns:a16="http://schemas.microsoft.com/office/drawing/2014/main" id="{B469791C-6161-4DB5-829B-DD1351E08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2" b="37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817D13-F06E-40D0-96A5-C9AB1DA0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Mission Statement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EDEBF-9E6A-45CE-B493-0030FE851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Texas Emerging Emergency Managers (TEEM) serves to provide a forum in the North Texas region for evolving professionals in emergency management. TEEM strives to provide a conducive environment that promotes professional development, knowledge sharing, and networking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1156310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ins and thread forming a heptagon">
            <a:extLst>
              <a:ext uri="{FF2B5EF4-FFF2-40B4-BE49-F238E27FC236}">
                <a16:creationId xmlns:a16="http://schemas.microsoft.com/office/drawing/2014/main" id="{C8CB180F-5FB2-422A-9095-F07DD385B3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2" b="640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206C88-586A-4E8B-BA7F-CE848358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Structure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4FFA6-11DF-4CF2-95AD-079D2A838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Leadership Positions (Elected Annually):</a:t>
            </a:r>
          </a:p>
          <a:p>
            <a:pPr lvl="1"/>
            <a:r>
              <a:rPr lang="en-US" sz="20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President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: Oversees group operations and event scheduling/coordination.</a:t>
            </a:r>
          </a:p>
          <a:p>
            <a:pPr lvl="1"/>
            <a:r>
              <a:rPr lang="en-US" sz="20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Secretary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: Takes notes for all meetings to provide to the group, collect records as needed. </a:t>
            </a:r>
          </a:p>
          <a:p>
            <a:pPr lvl="1"/>
            <a:r>
              <a:rPr lang="en-US" sz="20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Outreach Coordinator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: Focuses on bringing new members to the group.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Conduct monthly meetings – currently via Teams – provide training and professional development opportunities, regional updates from members, provide a field for open discussion on Emergency Management related topics, and host guest speakers from our field. </a:t>
            </a:r>
          </a:p>
        </p:txBody>
      </p:sp>
    </p:spTree>
    <p:extLst>
      <p:ext uri="{BB962C8B-B14F-4D97-AF65-F5344CB8AC3E}">
        <p14:creationId xmlns:p14="http://schemas.microsoft.com/office/powerpoint/2010/main" val="1533504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red puzzle bridge connecting two puzzle islands">
            <a:extLst>
              <a:ext uri="{FF2B5EF4-FFF2-40B4-BE49-F238E27FC236}">
                <a16:creationId xmlns:a16="http://schemas.microsoft.com/office/drawing/2014/main" id="{1545D9F4-72CD-4CAD-AE10-57607C8AED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9" b="1461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776031-5BEF-4B8C-9FE9-55140BEA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Who is this group for?</a:t>
            </a:r>
          </a:p>
        </p:txBody>
      </p:sp>
      <p:sp>
        <p:nvSpPr>
          <p:cNvPr id="14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95547-6C1E-4BC5-A7B9-FD84318F8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The primary audience this group seeks to connect is Emergency Managers (of any age) in the early stages of their careers.</a:t>
            </a:r>
          </a:p>
          <a:p>
            <a:pPr lvl="1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This is currently defined as 5 years or less of fulltime experience in the field. 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This includes any Emergency Management related disciplines and jurisdictions within Texas.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The group currently consists of Emergency Management professionals from City, County, State, and Special District jurisdictions.  </a:t>
            </a:r>
          </a:p>
        </p:txBody>
      </p:sp>
    </p:spTree>
    <p:extLst>
      <p:ext uri="{BB962C8B-B14F-4D97-AF65-F5344CB8AC3E}">
        <p14:creationId xmlns:p14="http://schemas.microsoft.com/office/powerpoint/2010/main" val="1361771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olden confetti flying in front of black background">
            <a:extLst>
              <a:ext uri="{FF2B5EF4-FFF2-40B4-BE49-F238E27FC236}">
                <a16:creationId xmlns:a16="http://schemas.microsoft.com/office/drawing/2014/main" id="{8C842241-DE6F-44BA-8E49-F25A2CED6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8D3677-6756-4D51-B8DE-090D051EC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0E78B-CEB1-4849-A535-DAB5B486F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u="sng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Formation Team </a:t>
            </a:r>
          </a:p>
          <a:p>
            <a:r>
              <a:rPr lang="en-US" sz="20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Anna Piasecki – Denton County </a:t>
            </a:r>
          </a:p>
          <a:p>
            <a:r>
              <a:rPr lang="en-US" sz="20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Brian Davis – Ellis County</a:t>
            </a:r>
          </a:p>
          <a:p>
            <a:r>
              <a:rPr lang="en-US" sz="20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Marina Garcia – City of Arlington </a:t>
            </a:r>
          </a:p>
          <a:p>
            <a:r>
              <a:rPr lang="en-US" sz="20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Damara Winfrey – City of Grand Prairie </a:t>
            </a:r>
          </a:p>
          <a:p>
            <a:r>
              <a:rPr lang="en-US" sz="20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Alexis Snyder – City of Richardson </a:t>
            </a:r>
          </a:p>
          <a:p>
            <a:r>
              <a:rPr lang="en-US" sz="20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Zach Ayer – TDEM </a:t>
            </a:r>
          </a:p>
          <a:p>
            <a:r>
              <a:rPr lang="en-US" sz="20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Joshua Moses – TDEM</a:t>
            </a:r>
          </a:p>
        </p:txBody>
      </p:sp>
    </p:spTree>
    <p:extLst>
      <p:ext uri="{BB962C8B-B14F-4D97-AF65-F5344CB8AC3E}">
        <p14:creationId xmlns:p14="http://schemas.microsoft.com/office/powerpoint/2010/main" val="3190516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0284-50D0-40A0-9FAE-2C186C492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Chance Huxtable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Emergency Management Specialist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DART Police Department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Phone: 214-749-5911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Email: Chuxtable@dart.org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03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282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Office Theme</vt:lpstr>
      <vt:lpstr>Texas Emerging Emergency Managers (TEEM)</vt:lpstr>
      <vt:lpstr>Mission Statement</vt:lpstr>
      <vt:lpstr>Structure </vt:lpstr>
      <vt:lpstr>Who is this group for?</vt:lpstr>
      <vt:lpstr>Thank You!</vt:lpstr>
      <vt:lpstr>Chance Huxtable Emergency Management Specialist  DART Police Department Phone: 214-749-5911 Email: Chuxtable@dart.org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Emerging Emergency Managers (TEEM)</dc:title>
  <dc:creator>Chance Huxtable</dc:creator>
  <cp:lastModifiedBy>samantha pickett</cp:lastModifiedBy>
  <cp:revision>19</cp:revision>
  <dcterms:created xsi:type="dcterms:W3CDTF">2022-02-07T14:24:53Z</dcterms:created>
  <dcterms:modified xsi:type="dcterms:W3CDTF">2022-02-10T14:44:57Z</dcterms:modified>
</cp:coreProperties>
</file>